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0DDB-0E30-49A7-A2F9-B3A60DB09C0D}" type="datetimeFigureOut">
              <a:rPr lang="it-IT" smtClean="0"/>
              <a:pPr/>
              <a:t>26/04/2012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5B7F-38C5-4369-88B7-2F9F2E70C97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6.sphotos.ak.fbcdn.net/hphotos-ak-snc7/426710_10151270454290696_609770695_22855162_1880747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6742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139952" y="620688"/>
            <a:ext cx="500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ELIA LUINI</a:t>
            </a:r>
          </a:p>
          <a:p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Varese,</a:t>
            </a:r>
          </a:p>
          <a:p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June 23,1979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nottaggiolombardia.it/ust/img_ust/logo_gavirat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408940" cy="558924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3" name="CasellaDiTesto 2"/>
          <p:cNvSpPr txBox="1"/>
          <p:nvPr/>
        </p:nvSpPr>
        <p:spPr>
          <a:xfrm>
            <a:off x="2447256" y="332656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GAVIRATE ROWING 			       CLUB</a:t>
            </a:r>
          </a:p>
          <a:p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</a:t>
            </a:r>
          </a:p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- 1993, first 				  National medal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nasci.com/web/images/stories/loghi_societa/l23logo%20nino%20bix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415196" cy="641898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3" name="CasellaDiTesto 2"/>
          <p:cNvSpPr txBox="1"/>
          <p:nvPr/>
        </p:nvSpPr>
        <p:spPr>
          <a:xfrm>
            <a:off x="323528" y="476672"/>
            <a:ext cx="57606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NINO BIXIO ROWING CLUB</a:t>
            </a:r>
          </a:p>
          <a:p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1997, Italian    	Championship</a:t>
            </a:r>
          </a:p>
          <a:p>
            <a:endParaRPr lang="it-IT" sz="36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pegasus\Desktop\giulia\fotooo\pomeriggio scazzo 8 - 1 - 2012\DSCF4249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395536" y="404664"/>
            <a:ext cx="8748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LUINI’S CAREER IN SINGLE: </a:t>
            </a:r>
          </a:p>
          <a:p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9 Italian titles (from 1997 to 	2007);</a:t>
            </a:r>
          </a:p>
          <a:p>
            <a:pPr>
              <a:buFontTx/>
              <a:buChar char="-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Greece, 1998 silver medal at the             	Nation Cup;</a:t>
            </a:r>
          </a:p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- 1998, bronze medal in the World  	Championship.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escara2009.coni.it/uploads/tx_mediaPechino/EliaLuiniMarcelloMiani.jp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-1" y="0"/>
            <a:ext cx="9182855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47667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LUINI &amp; PETTINARI : the GOLDEN DOUBLE</a:t>
            </a:r>
          </a:p>
          <a:p>
            <a:pPr algn="ctr"/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Olympic Games 2000, silver 	medal; </a:t>
            </a:r>
          </a:p>
          <a:p>
            <a:pPr>
              <a:buFontTx/>
              <a:buChar char="-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2001, World Championship in 	Lucerna and Mediterranean 	Games in Tunisi; </a:t>
            </a:r>
          </a:p>
          <a:p>
            <a:pPr>
              <a:buFontTx/>
              <a:buChar char="-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2002, World Championship in 	Siviglia.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portromagna.net/wp-content/uploads/2009/07/miani-luini.jpg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836712"/>
            <a:ext cx="9174032" cy="52292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39552" y="404664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LUINI &amp; MIANI</a:t>
            </a:r>
          </a:p>
          <a:p>
            <a:pPr algn="ctr"/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2006, silver medal at the World 	Championship in Eton:</a:t>
            </a:r>
          </a:p>
          <a:p>
            <a:pPr>
              <a:buFontTx/>
              <a:buChar char="-"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2008, fourth at Olympic Games;</a:t>
            </a:r>
          </a:p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- 2009, silver medal at the 	Mediterranean Games in 	Pescara and at the European 	Championship in Brest.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3491880" y="260648"/>
            <a:ext cx="5652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2000, Italian Republic President named him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Officer of the Order of Merit of the Italian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Republic.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63888" y="3573016"/>
            <a:ext cx="5580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Since 2004 he produced calendars for charity.</a:t>
            </a:r>
            <a:r>
              <a:rPr lang="en-US" sz="3600" b="1" dirty="0" smtClean="0">
                <a:latin typeface="Comic Sans MS" pitchFamily="66" charset="0"/>
              </a:rPr>
              <a:t> </a:t>
            </a:r>
          </a:p>
          <a:p>
            <a:endParaRPr lang="it-IT" sz="36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6.sphotos.ak.fbcdn.net/hphotos-ak-snc7/426710_10151270454290696_609770695_22855162_1880747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" y="404664"/>
            <a:ext cx="9144000" cy="60674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984465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now…</a:t>
            </a:r>
          </a:p>
          <a:p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newest Luini’s Film…</a:t>
            </a:r>
          </a:p>
          <a:p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NEVER SEEN BEFORE! 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1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92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Schibsted Classified Media S.r.l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pegasus</dc:creator>
  <cp:lastModifiedBy>Miss. V Peles</cp:lastModifiedBy>
  <cp:revision>20</cp:revision>
  <dcterms:created xsi:type="dcterms:W3CDTF">2012-03-20T17:16:59Z</dcterms:created>
  <dcterms:modified xsi:type="dcterms:W3CDTF">2012-04-26T10:36:24Z</dcterms:modified>
</cp:coreProperties>
</file>