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1" r:id="rId11"/>
    <p:sldId id="272" r:id="rId12"/>
    <p:sldId id="275" r:id="rId13"/>
    <p:sldId id="276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2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2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700" tIns="91700" rIns="91700" bIns="91700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700" tIns="91700" rIns="91700" bIns="91700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700" tIns="91700" rIns="91700" bIns="917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700" tIns="91700" rIns="91700" bIns="91700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700" tIns="91700" rIns="91700" bIns="917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700" tIns="91700" rIns="91700" bIns="91700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700" tIns="91700" rIns="91700" bIns="91700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700" tIns="91700" rIns="91700" bIns="917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700" tIns="91700" rIns="91700" bIns="91700" anchor="t" anchorCtr="0"/>
          <a:lstStyle>
            <a:lvl1pPr algn="ctr">
              <a:spcBef>
                <a:spcPts val="40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700" tIns="91700" rIns="91700" bIns="91700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700" tIns="91700" rIns="91700" bIns="91700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50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50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med">
    <p:fade/>
  </p:transition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0" y="1060625"/>
            <a:ext cx="5176199" cy="115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it" sz="4800" b="1" dirty="0">
                <a:solidFill>
                  <a:srgbClr val="F3F3F3"/>
                </a:solidFill>
                <a:latin typeface="Syncopate"/>
                <a:ea typeface="Syncopate"/>
                <a:cs typeface="Syncopate"/>
                <a:sym typeface="Syncopate"/>
              </a:rPr>
              <a:t>In Solitario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6431600" y="6455400"/>
            <a:ext cx="2712300" cy="40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it" dirty="0" smtClean="0">
                <a:solidFill>
                  <a:srgbClr val="F3F3F3"/>
                </a:solidFill>
                <a:latin typeface="Syncopate"/>
                <a:ea typeface="Syncopate"/>
                <a:cs typeface="Syncopate"/>
                <a:sym typeface="Syncopate"/>
              </a:rPr>
              <a:t>15 dicembre </a:t>
            </a:r>
            <a:r>
              <a:rPr lang="it" dirty="0">
                <a:solidFill>
                  <a:srgbClr val="F3F3F3"/>
                </a:solidFill>
                <a:latin typeface="Syncopate"/>
                <a:ea typeface="Syncopate"/>
                <a:cs typeface="Syncopate"/>
                <a:sym typeface="Syncopate"/>
              </a:rPr>
              <a:t>2014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0" y="0"/>
            <a:ext cx="2321699" cy="40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it">
                <a:solidFill>
                  <a:srgbClr val="F3F3F3"/>
                </a:solidFill>
                <a:latin typeface="Syncopate"/>
                <a:ea typeface="Syncopate"/>
                <a:cs typeface="Syncopate"/>
                <a:sym typeface="Syncopate"/>
              </a:rPr>
              <a:t>ISIS Edith Stein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0000FF">
              <a:alpha val="5845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Perché </a:t>
            </a: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all’inizio Lea è infelice? Che rapporto ha con i suoi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compagni? E con il papà?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0000FF">
              <a:alpha val="5845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Perché </a:t>
            </a: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sentiva la mancanza del padre. Ha </a:t>
            </a: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una relazione difficile coi </a:t>
            </a: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compagni poiché chiedono continuamente del genitore. Col padre ha un buon rapporto</a:t>
            </a:r>
            <a:endParaRPr sz="3000" b="1" dirty="0">
              <a:solidFill>
                <a:srgbClr val="FFFFFF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C48FF">
              <a:alpha val="5691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Come cambia Yann mentre si svolge la regata?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C48FF">
              <a:alpha val="5691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Prima Yann è un uomo solitario e scontroso, ma poi diventa generoso e altruista</a:t>
            </a:r>
            <a:endParaRPr sz="3000" b="1" dirty="0">
              <a:solidFill>
                <a:srgbClr val="FFFFFF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980000">
              <a:alpha val="5000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Yann può 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essere </a:t>
            </a: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un vincitore capace e astuto. 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Perché </a:t>
            </a: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sceglie invece di ritirarsi dalla gara?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980000">
              <a:alpha val="5000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Anziché essere un vincitore Yann sceglie di ritirarsi a causa del regolamento e dell’amicizia nata con Manò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F0000">
              <a:alpha val="5000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Yann racconta delle bugie al suo team di terra. </a:t>
            </a: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È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it" sz="3000" b="1" dirty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giusto? 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Perché?</a:t>
            </a:r>
            <a:endParaRPr lang="it" sz="3000" b="1" dirty="0">
              <a:solidFill>
                <a:srgbClr val="FFFFFF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F0000">
              <a:alpha val="5000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Dire bugie è generalmente sbagliato, ma alla fine del film si capisce che lo fa in buona fede</a:t>
            </a:r>
            <a:endParaRPr sz="3000" b="1" dirty="0">
              <a:solidFill>
                <a:srgbClr val="FFFFFF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FFF00">
              <a:alpha val="6154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Q</a:t>
            </a:r>
            <a:r>
              <a:rPr lang="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uando nasce la simpatia tra Marie e Lea?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Perché</a:t>
            </a:r>
            <a:r>
              <a:rPr lang="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?</a:t>
            </a:r>
            <a:endParaRPr lang="it" sz="3000" b="1" dirty="0">
              <a:solidFill>
                <a:schemeClr val="tx1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FFFF00">
              <a:alpha val="6154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Nasce nel momento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in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cui parlano la sera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perché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Lea capisce </a:t>
            </a:r>
            <a:endParaRPr lang="it-IT" sz="3000" b="1" dirty="0" smtClean="0">
              <a:solidFill>
                <a:schemeClr val="tx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di </a:t>
            </a:r>
            <a:r>
              <a:rPr lang="it-IT" sz="30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non essere sola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053300" y="894900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00FF00">
              <a:alpha val="5461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Perché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it" sz="3000" b="1" dirty="0" smtClean="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Manò crede di avere una maledizione?</a:t>
            </a:r>
            <a:endParaRPr lang="it" sz="3000" b="1" dirty="0">
              <a:solidFill>
                <a:srgbClr val="FFFFFF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1053300" y="836712"/>
            <a:ext cx="7037399" cy="5068199"/>
          </a:xfrm>
          <a:prstGeom prst="wedgeEllipseCallout">
            <a:avLst>
              <a:gd name="adj1" fmla="val -50085"/>
              <a:gd name="adj2" fmla="val 50106"/>
            </a:avLst>
          </a:prstGeom>
          <a:solidFill>
            <a:srgbClr val="00FF00">
              <a:alpha val="54619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000" b="1" dirty="0" smtClean="0">
                <a:solidFill>
                  <a:schemeClr val="bg1"/>
                </a:solidFill>
                <a:latin typeface="Droid Sans"/>
                <a:ea typeface="Droid Sans"/>
                <a:cs typeface="Droid Sans"/>
                <a:sym typeface="Droid Sans"/>
              </a:rPr>
              <a:t>Perché, a causa delle scarse </a:t>
            </a:r>
            <a:r>
              <a:rPr lang="it-IT" sz="3000" b="1" dirty="0" smtClean="0">
                <a:solidFill>
                  <a:schemeClr val="bg1"/>
                </a:solidFill>
                <a:latin typeface="Droid Sans"/>
                <a:ea typeface="Droid Sans"/>
                <a:cs typeface="Droid Sans"/>
                <a:sym typeface="Droid Sans"/>
              </a:rPr>
              <a:t>conoscenze mediche, </a:t>
            </a:r>
            <a:r>
              <a:rPr lang="it-IT" sz="3000" b="1" dirty="0" smtClean="0">
                <a:solidFill>
                  <a:schemeClr val="bg1"/>
                </a:solidFill>
                <a:latin typeface="Droid Sans"/>
                <a:ea typeface="Droid Sans"/>
                <a:cs typeface="Droid Sans"/>
                <a:sym typeface="Droid Sans"/>
              </a:rPr>
              <a:t>hanno </a:t>
            </a:r>
            <a:r>
              <a:rPr lang="it-IT" sz="3000" b="1" dirty="0" smtClean="0">
                <a:solidFill>
                  <a:schemeClr val="bg1"/>
                </a:solidFill>
                <a:latin typeface="Droid Sans"/>
                <a:ea typeface="Droid Sans"/>
                <a:cs typeface="Droid Sans"/>
                <a:sym typeface="Droid Sans"/>
              </a:rPr>
              <a:t>interpretato la difficoltà a respirare come una maledizione</a:t>
            </a:r>
            <a:endParaRPr sz="3000" b="1" dirty="0">
              <a:solidFill>
                <a:schemeClr val="bg1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198</Words>
  <Application>Microsoft Office PowerPoint</Application>
  <PresentationFormat>Presentazione su schermo (4:3)</PresentationFormat>
  <Paragraphs>18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simple-light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Paola</cp:lastModifiedBy>
  <cp:revision>11</cp:revision>
  <dcterms:modified xsi:type="dcterms:W3CDTF">2014-12-16T07:41:54Z</dcterms:modified>
</cp:coreProperties>
</file>